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7" r:id="rId4"/>
    <p:sldId id="259" r:id="rId5"/>
    <p:sldId id="260" r:id="rId6"/>
    <p:sldId id="265" r:id="rId7"/>
    <p:sldId id="261" r:id="rId8"/>
    <p:sldId id="258" r:id="rId9"/>
    <p:sldId id="266" r:id="rId10"/>
    <p:sldId id="262" r:id="rId11"/>
    <p:sldId id="263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617E"/>
    <a:srgbClr val="BA8C00"/>
    <a:srgbClr val="CC9B00"/>
    <a:srgbClr val="C29B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2563D-8CBE-4208-BE5A-B88FE0EF1FA5}" type="datetimeFigureOut">
              <a:rPr lang="hr-HR" smtClean="0"/>
              <a:t>6.2.2023.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DEF66-EC6F-49F0-A96B-B9EC99C547A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9896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3561C3-A7FF-4476-B4C7-4B0F9510B1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9333039-69DE-46C6-A492-D885CEAEC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900ABDE-0119-4847-825A-290EF494F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EF4A3-0385-4A95-ABE3-6AFB5A2A6B4B}" type="datetime1">
              <a:rPr lang="hr-HR" smtClean="0"/>
              <a:t>6.2.2023.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F738423-2AD4-4689-BDDC-8A936661A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B29E9CF-F80E-42E8-9555-37D54B4C57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9783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F86A42F-1494-4DF2-84CD-4FBF0CCC3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D1EEB27-433B-42D2-A59D-C61630F9A1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6E2A8AD-5E16-4024-BC38-70A1AF8940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61B82F-51CA-469E-B87B-4A18B094170D}" type="datetime1">
              <a:rPr lang="hr-HR" smtClean="0"/>
              <a:t>6.2.2023.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648EC9C-C1E7-4123-8856-79C358D43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36F6D41-F499-42F9-B596-A2362EB38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9315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54C60735-C65B-4221-96F0-086343D6D1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ACC89112-1AC5-4A07-B01B-38BF21A3F0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AEB951B0-8F5D-45C2-B441-D4349BDDB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89579F-B64E-45D0-B486-49248D637079}" type="datetime1">
              <a:rPr lang="hr-HR" smtClean="0"/>
              <a:t>6.2.2023.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016A0CB-35D5-4F1A-BAA5-EAE628A95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6779058-7910-4AE6-823A-88279AC99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8688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C24EF7D-27D9-4D94-BD38-7FBD59C033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012D8DB-A351-45A5-A761-2369A2CA8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7DBD917-0101-46FE-BEA1-905AFFCC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F010B-E39E-4313-8CE0-FF9C66BEB3AF}" type="datetime1">
              <a:rPr lang="hr-HR" smtClean="0"/>
              <a:t>6.2.2023.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3BE75AF-871D-42D6-8E81-F38E1B919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5703FAA1-D941-4485-9B5B-592CCD3EF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7889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99F9A9E-A4B1-44B7-88EC-2152D20BA9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35F987E-D5C1-4E4A-8F76-D92DE4E1F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C2F7EC1-F0D0-4C99-91B9-1767EC393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1526-76D7-4B67-9A1C-BA3E91E7871A}" type="datetime1">
              <a:rPr lang="hr-HR" smtClean="0"/>
              <a:t>6.2.2023.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DBCC8154-1217-4A8C-9C22-D5F5E9353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D475AD57-6509-4DF6-9BD1-99B0F81F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50426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2D360B-15B5-4F09-8DCC-A08254355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485BB8F-E727-4765-B36A-BE403E7A1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6566479-A079-4966-A667-1496AF6A04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DB0F7F6-3304-482A-907D-407D4DFB8C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C767A-6381-4862-B87F-136E63B44FA9}" type="datetime1">
              <a:rPr lang="hr-HR" smtClean="0"/>
              <a:t>6.2.2023.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A0339673-982C-4EE9-B4A3-B569C9B21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1808396A-4FD8-481D-A2D3-4165A456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541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C544B7-2F6B-4BC4-9386-71D81D875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0674D95-6C77-47A2-A141-D6BD801F3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D25DD043-33A7-47D8-9376-5379AEDCCE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CFBEF60B-8B27-4E87-B842-5078D1B6F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B1E86B70-C073-4AC4-B101-C66F288576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045E987E-3C83-4B75-8431-AEAD6050E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2CE9B-89D6-4E56-84C7-C51DCB319AF5}" type="datetime1">
              <a:rPr lang="hr-HR" smtClean="0"/>
              <a:t>6.2.2023.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72B3D293-D7EF-4BCE-A75B-F128B325B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821DD6C1-ACBF-44C7-A931-773C87E42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27547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E4836-78EE-4241-94E4-568F5BD9C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C4D4B90-8CED-4A26-9AF6-A2681CC72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EFBAF-4192-4669-81DB-D48788376075}" type="datetime1">
              <a:rPr lang="hr-HR" smtClean="0"/>
              <a:t>6.2.2023.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68679E02-A452-41EB-B5E2-D34DDAE613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F7BAA21-29E4-4790-8434-3C3165343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34651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0CA2407-9611-4997-90BE-5902A7DDB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C7DBF-BECE-4885-AB1B-EF93D733057A}" type="datetime1">
              <a:rPr lang="hr-HR" smtClean="0"/>
              <a:t>6.2.2023.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22DBF30E-2D35-4A27-9CD1-334D10F77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89B644D4-4340-4B39-B72C-6D3D1DEB6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3692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A0A9234-E56A-421C-BFF1-0E1733D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2CEFBC1-4B17-4AD2-A26B-40500CE766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701E261-2F46-4488-A435-64CC781B7F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7670AC70-09E4-406D-B723-00EA0FD12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E5516-8EE0-41B2-80B5-A97B8E6F58CE}" type="datetime1">
              <a:rPr lang="hr-HR" smtClean="0"/>
              <a:t>6.2.2023.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4504CEAA-B78F-4AE6-8067-8FD569FDF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62E9EDD7-199A-447B-A08A-BD5052A36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9455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382F350-00CC-48C4-86B8-659A8C63D2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6DECE087-219B-487D-9C21-08F0CEC1DA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4C260DC-6C9A-447C-9649-9F39664C9F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C6D3F04-977A-4726-AB90-5E6AE131B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C4979-E2B4-40DF-8B3C-D32CD947917E}" type="datetime1">
              <a:rPr lang="hr-HR" smtClean="0"/>
              <a:t>6.2.2023.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BBC340B-AF0D-4762-A7F0-FDD5D323F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79150CBF-2BE4-4F52-8BB1-950D89E9B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219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200AD2B3-4BEC-4334-BFAB-828ACCE73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260C6D4-8DE4-4D3B-AF84-90AE90E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E6A7841-0A9C-4FF2-99BC-FA0E692609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27F23-EE8C-4982-8550-28471FC771E5}" type="datetime1">
              <a:rPr lang="hr-HR" smtClean="0"/>
              <a:t>6.2.2023.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F1F18E4-BAA2-40EB-B21C-584C96C4CC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CF32A851-416E-45B0-A827-42BC312B62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CD0D8-6750-42D3-8666-DC795BF8C42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74346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22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29B39">
                <a:alpha val="10196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>
            <a:extLst>
              <a:ext uri="{FF2B5EF4-FFF2-40B4-BE49-F238E27FC236}">
                <a16:creationId xmlns:a16="http://schemas.microsoft.com/office/drawing/2014/main" id="{8D990FF9-8C69-4BDC-AC77-C68EC4408009}"/>
              </a:ext>
            </a:extLst>
          </p:cNvPr>
          <p:cNvSpPr/>
          <p:nvPr/>
        </p:nvSpPr>
        <p:spPr>
          <a:xfrm>
            <a:off x="6979298" y="0"/>
            <a:ext cx="5212702" cy="525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22" name="Slika 21">
            <a:extLst>
              <a:ext uri="{FF2B5EF4-FFF2-40B4-BE49-F238E27FC236}">
                <a16:creationId xmlns:a16="http://schemas.microsoft.com/office/drawing/2014/main" id="{40D23687-3166-4CA2-AAA9-DC664E9DF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840" y="5168838"/>
            <a:ext cx="9282759" cy="1717154"/>
          </a:xfrm>
          <a:prstGeom prst="rect">
            <a:avLst/>
          </a:prstGeom>
        </p:spPr>
      </p:pic>
      <p:sp>
        <p:nvSpPr>
          <p:cNvPr id="25" name="Pravokutnik 24">
            <a:extLst>
              <a:ext uri="{FF2B5EF4-FFF2-40B4-BE49-F238E27FC236}">
                <a16:creationId xmlns:a16="http://schemas.microsoft.com/office/drawing/2014/main" id="{B9571813-317F-4E63-9EC0-6E60CAB6C1B0}"/>
              </a:ext>
            </a:extLst>
          </p:cNvPr>
          <p:cNvSpPr/>
          <p:nvPr/>
        </p:nvSpPr>
        <p:spPr>
          <a:xfrm>
            <a:off x="8141618" y="5868000"/>
            <a:ext cx="3752782" cy="7328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973" y="1448774"/>
            <a:ext cx="9144000" cy="2387600"/>
          </a:xfrm>
        </p:spPr>
        <p:txBody>
          <a:bodyPr>
            <a:normAutofit/>
          </a:bodyPr>
          <a:lstStyle/>
          <a:p>
            <a:pPr algn="l"/>
            <a:r>
              <a:rPr lang="hr-HR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Naslov aktivnosti </a:t>
            </a:r>
            <a:br>
              <a:rPr lang="hr-HR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abcdefgh</a:t>
            </a:r>
            <a:r>
              <a:rPr lang="hr-HR" b="1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hr-HR" b="1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ijklmno</a:t>
            </a:r>
            <a:endParaRPr lang="hr-HR" b="1" dirty="0">
              <a:solidFill>
                <a:schemeClr val="accent5">
                  <a:lumMod val="50000"/>
                </a:schemeClr>
              </a:solidFill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7616" y="3987800"/>
            <a:ext cx="9144000" cy="67564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Ime i prezime autora/</a:t>
            </a:r>
            <a:r>
              <a:rPr lang="hr-HR" dirty="0" err="1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ice</a:t>
            </a:r>
            <a:r>
              <a:rPr lang="hr-HR" dirty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više njih</a:t>
            </a:r>
            <a:endParaRPr lang="hr-HR" dirty="0">
              <a:solidFill>
                <a:schemeClr val="accent5">
                  <a:lumMod val="5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382DA22B-B86A-41DC-808D-217535111EE7}"/>
              </a:ext>
            </a:extLst>
          </p:cNvPr>
          <p:cNvSpPr txBox="1"/>
          <p:nvPr/>
        </p:nvSpPr>
        <p:spPr>
          <a:xfrm>
            <a:off x="4228433" y="6046076"/>
            <a:ext cx="3677799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1</a:t>
            </a:r>
            <a:r>
              <a:rPr lang="en-GB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6</a:t>
            </a:r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. tjedan psihologije u Hrvatskoj   </a:t>
            </a:r>
            <a:b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|   </a:t>
            </a:r>
            <a:r>
              <a:rPr lang="en-GB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20</a:t>
            </a:r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.-2</a:t>
            </a:r>
            <a:r>
              <a:rPr lang="en-GB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6</a:t>
            </a:r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. veljače 202</a:t>
            </a:r>
            <a:r>
              <a:rPr lang="en-GB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3</a:t>
            </a:r>
            <a:r>
              <a:rPr lang="hr-HR" dirty="0">
                <a:latin typeface="Baloo 2 SemiBold" panose="03080702040302020200" pitchFamily="66" charset="-18"/>
                <a:cs typeface="Baloo 2 SemiBold" panose="03080702040302020200" pitchFamily="66" charset="-18"/>
              </a:rPr>
              <a:t>. 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679272" y="402336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chemeClr val="accent5">
                    <a:lumMod val="50000"/>
                  </a:schemeClr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</a:t>
            </a:r>
            <a:endParaRPr lang="hr-HR" dirty="0">
              <a:solidFill>
                <a:schemeClr val="accent5">
                  <a:lumMod val="50000"/>
                </a:schemeClr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8377004" y="5932929"/>
            <a:ext cx="3427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održavanja</a:t>
            </a:r>
            <a:b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 I ZA KOGA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id="{C5D1FDD3-0782-44FC-8DF8-EAABF136C500}"/>
              </a:ext>
            </a:extLst>
          </p:cNvPr>
          <p:cNvSpPr txBox="1"/>
          <p:nvPr/>
        </p:nvSpPr>
        <p:spPr>
          <a:xfrm>
            <a:off x="8022464" y="2547034"/>
            <a:ext cx="3286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ea typeface="Microsoft Sans Serif" panose="020B0604020202020204" pitchFamily="34" charset="0"/>
                <a:cs typeface="Microsoft Sans Serif" panose="020B0604020202020204" pitchFamily="34" charset="0"/>
              </a:rPr>
              <a:t>Ilustracija / fotografija</a:t>
            </a:r>
            <a:endParaRPr lang="hr-HR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24" name="Grafika 23">
            <a:extLst>
              <a:ext uri="{FF2B5EF4-FFF2-40B4-BE49-F238E27FC236}">
                <a16:creationId xmlns:a16="http://schemas.microsoft.com/office/drawing/2014/main" id="{62ADE369-802F-42C2-8D9E-68AC961B04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7552" y="5400473"/>
            <a:ext cx="2343903" cy="1125603"/>
          </a:xfrm>
          <a:prstGeom prst="rect">
            <a:avLst/>
          </a:prstGeom>
        </p:spPr>
      </p:pic>
      <p:sp>
        <p:nvSpPr>
          <p:cNvPr id="26" name="TekstniOkvir 25">
            <a:extLst>
              <a:ext uri="{FF2B5EF4-FFF2-40B4-BE49-F238E27FC236}">
                <a16:creationId xmlns:a16="http://schemas.microsoft.com/office/drawing/2014/main" id="{EC4BA993-8F5D-456A-83B2-C8816E096C81}"/>
              </a:ext>
            </a:extLst>
          </p:cNvPr>
          <p:cNvSpPr txBox="1"/>
          <p:nvPr/>
        </p:nvSpPr>
        <p:spPr>
          <a:xfrm>
            <a:off x="4257100" y="6060243"/>
            <a:ext cx="3677799" cy="646331"/>
          </a:xfrm>
          <a:prstGeom prst="rect">
            <a:avLst/>
          </a:prstGeom>
          <a:noFill/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1</a:t>
            </a:r>
            <a:r>
              <a:rPr lang="en-GB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6</a:t>
            </a:r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. tjedan psihologije u Hrvatskoj   </a:t>
            </a:r>
            <a:b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|   </a:t>
            </a:r>
            <a:r>
              <a:rPr lang="en-GB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20.-26</a:t>
            </a:r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. veljače 202</a:t>
            </a:r>
            <a:r>
              <a:rPr lang="en-GB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3</a:t>
            </a:r>
            <a:r>
              <a:rPr lang="hr-HR" dirty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2853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a 10">
            <a:extLst>
              <a:ext uri="{FF2B5EF4-FFF2-40B4-BE49-F238E27FC236}">
                <a16:creationId xmlns:a16="http://schemas.microsoft.com/office/drawing/2014/main" id="{9D08CF2C-DAFD-4609-9176-78B050A06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2335" y="4737600"/>
            <a:ext cx="9387265" cy="4712068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944" y="3481654"/>
            <a:ext cx="10594656" cy="1082869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Naslov aktivnosti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abcd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efgh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ijk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lmnopr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stuvz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xywz</a:t>
            </a:r>
            <a:endParaRPr lang="hr-HR" b="1" dirty="0">
              <a:solidFill>
                <a:srgbClr val="2D617E"/>
              </a:solidFill>
              <a:latin typeface="Baloo 2" panose="03080502040302020200" pitchFamily="66" charset="-18"/>
              <a:ea typeface="Microsoft Sans Serif" panose="020B0604020202020204" pitchFamily="34" charset="0"/>
              <a:cs typeface="Baloo 2" panose="03080502040302020200" pitchFamily="66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1208" y="451590"/>
            <a:ext cx="2993759" cy="1751720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Ime i Prezime autora/</a:t>
            </a:r>
            <a:r>
              <a:rPr lang="hr-HR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ice</a:t>
            </a:r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ili više njih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268346" y="6032972"/>
            <a:ext cx="22625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</a:t>
            </a:r>
            <a:b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održavanja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8460532" y="379564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institucija, može i logotip</a:t>
            </a:r>
            <a:endParaRPr lang="hr-HR" dirty="0">
              <a:solidFill>
                <a:srgbClr val="2D617E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662DB56-A971-42D8-BDE0-31CEBB9E9F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5292" y="299507"/>
            <a:ext cx="3332602" cy="1604331"/>
          </a:xfrm>
          <a:prstGeom prst="rect">
            <a:avLst/>
          </a:prstGeom>
        </p:spPr>
      </p:pic>
      <p:sp>
        <p:nvSpPr>
          <p:cNvPr id="15" name="TekstniOkvir 14">
            <a:extLst>
              <a:ext uri="{FF2B5EF4-FFF2-40B4-BE49-F238E27FC236}">
                <a16:creationId xmlns:a16="http://schemas.microsoft.com/office/drawing/2014/main" id="{865C0B19-FA7B-4ABA-9305-D659334FDE24}"/>
              </a:ext>
            </a:extLst>
          </p:cNvPr>
          <p:cNvSpPr txBox="1"/>
          <p:nvPr/>
        </p:nvSpPr>
        <p:spPr>
          <a:xfrm>
            <a:off x="8606254" y="6032972"/>
            <a:ext cx="3317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</a:t>
            </a:r>
            <a:b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</a:b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ZA KOGA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921467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11</a:t>
            </a:fld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E6CA300-480B-47CA-B7FB-2CFD93A94216}"/>
              </a:ext>
            </a:extLst>
          </p:cNvPr>
          <p:cNvSpPr txBox="1"/>
          <p:nvPr/>
        </p:nvSpPr>
        <p:spPr>
          <a:xfrm>
            <a:off x="6192685" y="7315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2D617E"/>
                </a:solidFill>
              </a:rPr>
              <a:t>Naslov </a:t>
            </a:r>
            <a:r>
              <a:rPr lang="hr-HR" sz="2400" b="1" dirty="0" err="1">
                <a:solidFill>
                  <a:srgbClr val="2D617E"/>
                </a:solidFill>
              </a:rPr>
              <a:t>naslov</a:t>
            </a:r>
            <a:endParaRPr lang="hr-HR" sz="2400" b="1" dirty="0">
              <a:solidFill>
                <a:srgbClr val="2D617E"/>
              </a:solidFill>
            </a:endParaRPr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021636B9-44D2-403C-849E-7B63406DD498}"/>
              </a:ext>
            </a:extLst>
          </p:cNvPr>
          <p:cNvSpPr/>
          <p:nvPr/>
        </p:nvSpPr>
        <p:spPr>
          <a:xfrm>
            <a:off x="561683" y="845744"/>
            <a:ext cx="5123192" cy="4387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D94EAD-1BE7-4F3E-96DF-DEC86DDE0DC9}"/>
              </a:ext>
            </a:extLst>
          </p:cNvPr>
          <p:cNvSpPr txBox="1"/>
          <p:nvPr/>
        </p:nvSpPr>
        <p:spPr>
          <a:xfrm>
            <a:off x="1410586" y="1278136"/>
            <a:ext cx="33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/ graf…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6637DD22-A1A9-4CE5-8CC6-D40920D4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04" y="6380352"/>
            <a:ext cx="1029613" cy="391543"/>
          </a:xfrm>
          <a:prstGeom prst="rect">
            <a:avLst/>
          </a:prstGeom>
        </p:spPr>
      </p:pic>
      <p:pic>
        <p:nvPicPr>
          <p:cNvPr id="12" name="Grafika 11">
            <a:extLst>
              <a:ext uri="{FF2B5EF4-FFF2-40B4-BE49-F238E27FC236}">
                <a16:creationId xmlns:a16="http://schemas.microsoft.com/office/drawing/2014/main" id="{DCFB5A1C-CEB3-47A7-92B0-7F3C8B7A9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850405" y="1768483"/>
            <a:ext cx="4219575" cy="904875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1C2B8ACB-06F2-4208-AD27-D86714209F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862856">
            <a:off x="4149200" y="998927"/>
            <a:ext cx="2144756" cy="55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406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00000">
              <a:srgbClr val="C29B39">
                <a:alpha val="10196"/>
              </a:srgb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2</a:t>
            </a:fld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381F7D-C623-43B5-8C9E-57AA2BCC941D}"/>
              </a:ext>
            </a:extLst>
          </p:cNvPr>
          <p:cNvSpPr txBox="1"/>
          <p:nvPr/>
        </p:nvSpPr>
        <p:spPr>
          <a:xfrm>
            <a:off x="658368" y="10339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Naslov </a:t>
            </a:r>
            <a:r>
              <a:rPr lang="hr-HR" sz="2400" b="1" dirty="0" err="1"/>
              <a:t>naslov</a:t>
            </a:r>
            <a:endParaRPr lang="hr-HR" sz="2400" b="1" dirty="0"/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3CF2B498-5C1F-4DC6-A547-04C7E739A5AE}"/>
              </a:ext>
            </a:extLst>
          </p:cNvPr>
          <p:cNvSpPr/>
          <p:nvPr/>
        </p:nvSpPr>
        <p:spPr>
          <a:xfrm>
            <a:off x="6608064" y="0"/>
            <a:ext cx="5583936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A5C68221-4A1A-4C48-BE5F-FB5E5AFB9E5E}"/>
              </a:ext>
            </a:extLst>
          </p:cNvPr>
          <p:cNvSpPr txBox="1"/>
          <p:nvPr/>
        </p:nvSpPr>
        <p:spPr>
          <a:xfrm>
            <a:off x="7456967" y="1821712"/>
            <a:ext cx="33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/ graf…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7C033352-43FE-456B-A2D7-04787833B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4" y="6244876"/>
            <a:ext cx="3275560" cy="605923"/>
          </a:xfrm>
          <a:prstGeom prst="rect">
            <a:avLst/>
          </a:prstGeom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B2E84153-F6A0-47E8-BFAC-C5B926D8F5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84" y="7201"/>
            <a:ext cx="3275560" cy="6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852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70A2C166-2391-4914-9ECA-7DC580DA6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84969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1251" y="2696000"/>
            <a:ext cx="5957793" cy="2387600"/>
          </a:xfrm>
        </p:spPr>
        <p:txBody>
          <a:bodyPr/>
          <a:lstStyle/>
          <a:p>
            <a:pPr algn="l"/>
            <a:r>
              <a:rPr lang="hr-H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Naslov aktivnosti </a:t>
            </a:r>
            <a:br>
              <a:rPr lang="hr-H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</a:br>
            <a:r>
              <a:rPr lang="hr-HR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duža varijanta</a:t>
            </a:r>
            <a:endParaRPr lang="hr-HR" b="1" dirty="0">
              <a:latin typeface="+mn-lt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1251" y="5413791"/>
            <a:ext cx="5865403" cy="675640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Ime i prezime autora/</a:t>
            </a:r>
            <a:r>
              <a:rPr lang="hr-HR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ice</a:t>
            </a:r>
            <a:r>
              <a:rPr lang="hr-HR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ili više njih</a:t>
            </a:r>
            <a:endParaRPr lang="hr-HR" dirty="0"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8382868" y="396115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dirty="0">
                <a:solidFill>
                  <a:schemeClr val="bg1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</a:t>
            </a:r>
            <a:endParaRPr lang="hr-HR" dirty="0">
              <a:solidFill>
                <a:schemeClr val="bg1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0" name="Pravokutnik: zaobljeni kutovi 9">
            <a:extLst>
              <a:ext uri="{FF2B5EF4-FFF2-40B4-BE49-F238E27FC236}">
                <a16:creationId xmlns:a16="http://schemas.microsoft.com/office/drawing/2014/main" id="{F966160A-9C8D-401E-BDA5-07D27DC3AE4A}"/>
              </a:ext>
            </a:extLst>
          </p:cNvPr>
          <p:cNvSpPr/>
          <p:nvPr/>
        </p:nvSpPr>
        <p:spPr>
          <a:xfrm>
            <a:off x="394578" y="450943"/>
            <a:ext cx="4525766" cy="4009090"/>
          </a:xfrm>
          <a:prstGeom prst="round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1" name="Grafika 10">
            <a:extLst>
              <a:ext uri="{FF2B5EF4-FFF2-40B4-BE49-F238E27FC236}">
                <a16:creationId xmlns:a16="http://schemas.microsoft.com/office/drawing/2014/main" id="{C72472EC-73DE-4DEC-A7C2-51504A4340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1586" y="913902"/>
            <a:ext cx="3332602" cy="1604331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806041" y="3530791"/>
            <a:ext cx="3332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održavanja</a:t>
            </a:r>
          </a:p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 I ZA KOGA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45905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avokutnik: zaobljeni kutovi 8">
            <a:extLst>
              <a:ext uri="{FF2B5EF4-FFF2-40B4-BE49-F238E27FC236}">
                <a16:creationId xmlns:a16="http://schemas.microsoft.com/office/drawing/2014/main" id="{84EAA884-68B3-4EDC-B1E1-BCB99B224FB0}"/>
              </a:ext>
            </a:extLst>
          </p:cNvPr>
          <p:cNvSpPr/>
          <p:nvPr/>
        </p:nvSpPr>
        <p:spPr>
          <a:xfrm>
            <a:off x="394578" y="450942"/>
            <a:ext cx="6078222" cy="5384313"/>
          </a:xfrm>
          <a:prstGeom prst="roundRect">
            <a:avLst/>
          </a:prstGeom>
          <a:ln>
            <a:noFill/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chemeClr val="bg1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5</a:t>
            </a:fld>
            <a:endParaRPr lang="hr-HR" dirty="0">
              <a:solidFill>
                <a:schemeClr val="bg1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88381F7D-C623-43B5-8C9E-57AA2BCC941D}"/>
              </a:ext>
            </a:extLst>
          </p:cNvPr>
          <p:cNvSpPr txBox="1"/>
          <p:nvPr/>
        </p:nvSpPr>
        <p:spPr>
          <a:xfrm>
            <a:off x="838368" y="9403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Naslov </a:t>
            </a:r>
            <a:r>
              <a:rPr lang="hr-HR" sz="2400" b="1" dirty="0" err="1"/>
              <a:t>naslov</a:t>
            </a:r>
            <a:endParaRPr lang="hr-HR" sz="2400" b="1" dirty="0"/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6D64BF25-55BF-4781-94E0-3C1AC9E111D0}"/>
              </a:ext>
            </a:extLst>
          </p:cNvPr>
          <p:cNvSpPr txBox="1"/>
          <p:nvPr/>
        </p:nvSpPr>
        <p:spPr>
          <a:xfrm>
            <a:off x="7058274" y="4035583"/>
            <a:ext cx="41057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/>
              <a:t>Ključne riječi:</a:t>
            </a:r>
          </a:p>
          <a:p>
            <a:endParaRPr lang="hr-HR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Ključna riječ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Nešto drugo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/>
              <a:t>Nešto treće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400" b="1" dirty="0" err="1"/>
              <a:t>itd</a:t>
            </a:r>
            <a:endParaRPr lang="hr-HR" sz="2400" b="1" dirty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val="5601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BDE3FC-C91D-4FB2-BD59-4D282C92E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07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521A85A-7193-422E-B937-CA5C2CB17E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3767" y="3882600"/>
            <a:ext cx="7322400" cy="1082869"/>
          </a:xfrm>
        </p:spPr>
        <p:txBody>
          <a:bodyPr>
            <a:normAutofit fontScale="90000"/>
          </a:bodyPr>
          <a:lstStyle/>
          <a:p>
            <a:pPr algn="l"/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Naslov aktivnosti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abcd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efgh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ijk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lmnopr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stuvz</a:t>
            </a:r>
            <a:r>
              <a:rPr lang="hr-HR" b="1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</a:t>
            </a:r>
            <a:r>
              <a:rPr lang="hr-HR" b="1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xywz</a:t>
            </a:r>
            <a:endParaRPr lang="hr-HR" b="1" dirty="0">
              <a:solidFill>
                <a:srgbClr val="2D617E"/>
              </a:solidFill>
              <a:latin typeface="Baloo 2" panose="03080502040302020200" pitchFamily="66" charset="-18"/>
              <a:ea typeface="Microsoft Sans Serif" panose="020B0604020202020204" pitchFamily="34" charset="0"/>
              <a:cs typeface="Baloo 2" panose="03080502040302020200" pitchFamily="66" charset="-18"/>
            </a:endParaRP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4DD80EC-7D42-45FA-9F68-4E6881D30B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01208" y="451590"/>
            <a:ext cx="2993759" cy="1751720"/>
          </a:xfrm>
        </p:spPr>
        <p:txBody>
          <a:bodyPr>
            <a:normAutofit/>
          </a:bodyPr>
          <a:lstStyle/>
          <a:p>
            <a:pPr algn="r"/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Ime i Prezime autora/</a:t>
            </a:r>
            <a:r>
              <a:rPr lang="hr-HR" dirty="0" err="1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ice</a:t>
            </a:r>
            <a:r>
              <a:rPr lang="hr-HR" dirty="0">
                <a:solidFill>
                  <a:srgbClr val="2D617E"/>
                </a:solidFill>
                <a:latin typeface="Baloo 2" panose="03080502040302020200" pitchFamily="66" charset="-18"/>
                <a:ea typeface="Microsoft Sans Serif" panose="020B0604020202020204" pitchFamily="34" charset="0"/>
                <a:cs typeface="Baloo 2" panose="03080502040302020200" pitchFamily="66" charset="-18"/>
              </a:rPr>
              <a:t> ili više njih</a:t>
            </a:r>
          </a:p>
        </p:txBody>
      </p:sp>
      <p:sp>
        <p:nvSpPr>
          <p:cNvPr id="7" name="TekstniOkvir 6">
            <a:extLst>
              <a:ext uri="{FF2B5EF4-FFF2-40B4-BE49-F238E27FC236}">
                <a16:creationId xmlns:a16="http://schemas.microsoft.com/office/drawing/2014/main" id="{C512B707-5B5D-49D1-8BB0-D8B7FD964799}"/>
              </a:ext>
            </a:extLst>
          </p:cNvPr>
          <p:cNvSpPr txBox="1"/>
          <p:nvPr/>
        </p:nvSpPr>
        <p:spPr>
          <a:xfrm>
            <a:off x="4239529" y="5935897"/>
            <a:ext cx="6482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Datum održavanja    </a:t>
            </a:r>
            <a:r>
              <a:rPr lang="hr-HR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|     </a:t>
            </a:r>
            <a:r>
              <a:rPr lang="pl-PL" dirty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t>VRSTA AKTIVNOSTI I ZA KOGA</a:t>
            </a:r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id="{30367D5E-C1CC-48B3-A486-A42511C0B965}"/>
              </a:ext>
            </a:extLst>
          </p:cNvPr>
          <p:cNvSpPr txBox="1"/>
          <p:nvPr/>
        </p:nvSpPr>
        <p:spPr>
          <a:xfrm>
            <a:off x="8460532" y="379564"/>
            <a:ext cx="3286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solidFill>
                  <a:srgbClr val="2D617E"/>
                </a:solidFill>
                <a:ea typeface="Microsoft Sans Serif" panose="020B0604020202020204" pitchFamily="34" charset="0"/>
                <a:cs typeface="Microsoft Sans Serif" panose="020B0604020202020204" pitchFamily="34" charset="0"/>
              </a:rPr>
              <a:t>Institucija kojoj pripadaju autori ili više institucija, može i logotip</a:t>
            </a:r>
            <a:endParaRPr lang="hr-HR" dirty="0">
              <a:solidFill>
                <a:srgbClr val="2D617E"/>
              </a:solidFill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pic>
        <p:nvPicPr>
          <p:cNvPr id="8" name="Grafika 7">
            <a:extLst>
              <a:ext uri="{FF2B5EF4-FFF2-40B4-BE49-F238E27FC236}">
                <a16:creationId xmlns:a16="http://schemas.microsoft.com/office/drawing/2014/main" id="{A662DB56-A971-42D8-BDE0-31CEBB9E9F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5292" y="299507"/>
            <a:ext cx="3332602" cy="1604331"/>
          </a:xfrm>
          <a:prstGeom prst="rect">
            <a:avLst/>
          </a:prstGeom>
        </p:spPr>
      </p:pic>
      <p:pic>
        <p:nvPicPr>
          <p:cNvPr id="14" name="Grafika 13">
            <a:extLst>
              <a:ext uri="{FF2B5EF4-FFF2-40B4-BE49-F238E27FC236}">
                <a16:creationId xmlns:a16="http://schemas.microsoft.com/office/drawing/2014/main" id="{1BBCCA02-59CD-4A6B-AC19-00E02D3EA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5004071" y="4490962"/>
            <a:ext cx="8077200" cy="395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989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484A3C2C-EBF3-4BEB-BABD-F1E1448C16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560" y="6520942"/>
            <a:ext cx="643128" cy="365125"/>
          </a:xfrm>
        </p:spPr>
        <p:txBody>
          <a:bodyPr/>
          <a:lstStyle/>
          <a:p>
            <a:pPr algn="l"/>
            <a:fld id="{86ECD0D8-6750-42D3-8666-DC795BF8C420}" type="slidenum">
              <a:rPr lang="hr-HR" smtClean="0">
                <a:solidFill>
                  <a:srgbClr val="2D617E"/>
                </a:solidFill>
                <a:latin typeface="Baloo 2 SemiBold" panose="03080702040302020200" pitchFamily="66" charset="-18"/>
                <a:cs typeface="Baloo 2 SemiBold" panose="03080702040302020200" pitchFamily="66" charset="-18"/>
              </a:rPr>
              <a:pPr algn="l"/>
              <a:t>8</a:t>
            </a:fld>
            <a:endParaRPr lang="hr-HR" dirty="0">
              <a:solidFill>
                <a:srgbClr val="2D617E"/>
              </a:solidFill>
              <a:latin typeface="Baloo 2 SemiBold" panose="03080702040302020200" pitchFamily="66" charset="-18"/>
              <a:cs typeface="Baloo 2 SemiBold" panose="03080702040302020200" pitchFamily="66" charset="-18"/>
            </a:endParaRP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0E6CA300-480B-47CA-B7FB-2CFD93A94216}"/>
              </a:ext>
            </a:extLst>
          </p:cNvPr>
          <p:cNvSpPr txBox="1"/>
          <p:nvPr/>
        </p:nvSpPr>
        <p:spPr>
          <a:xfrm>
            <a:off x="6192685" y="731520"/>
            <a:ext cx="543763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rgbClr val="2D617E"/>
                </a:solidFill>
              </a:rPr>
              <a:t>Naslov </a:t>
            </a:r>
            <a:r>
              <a:rPr lang="hr-HR" sz="2400" b="1" dirty="0" err="1">
                <a:solidFill>
                  <a:srgbClr val="2D617E"/>
                </a:solidFill>
              </a:rPr>
              <a:t>naslov</a:t>
            </a:r>
            <a:endParaRPr lang="hr-HR" sz="2400" b="1" dirty="0">
              <a:solidFill>
                <a:srgbClr val="2D617E"/>
              </a:solidFill>
            </a:endParaRPr>
          </a:p>
          <a:p>
            <a:endParaRPr lang="hr-HR" dirty="0"/>
          </a:p>
          <a:p>
            <a:r>
              <a:rPr lang="hr-HR" dirty="0" err="1"/>
              <a:t>Lorem</a:t>
            </a:r>
            <a:r>
              <a:rPr lang="hr-HR" dirty="0"/>
              <a:t> </a:t>
            </a:r>
            <a:r>
              <a:rPr lang="hr-HR" dirty="0" err="1"/>
              <a:t>ipsum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sit </a:t>
            </a:r>
            <a:r>
              <a:rPr lang="hr-HR" dirty="0" err="1"/>
              <a:t>amet</a:t>
            </a:r>
            <a:r>
              <a:rPr lang="hr-HR" dirty="0"/>
              <a:t>, </a:t>
            </a:r>
            <a:r>
              <a:rPr lang="hr-HR" dirty="0" err="1"/>
              <a:t>consectetuer</a:t>
            </a:r>
            <a:r>
              <a:rPr lang="hr-HR" dirty="0"/>
              <a:t> </a:t>
            </a:r>
            <a:r>
              <a:rPr lang="hr-HR" dirty="0" err="1"/>
              <a:t>adipiscing</a:t>
            </a:r>
            <a:r>
              <a:rPr lang="hr-HR" dirty="0"/>
              <a:t> </a:t>
            </a:r>
            <a:r>
              <a:rPr lang="hr-HR" dirty="0" err="1"/>
              <a:t>elit</a:t>
            </a:r>
            <a:r>
              <a:rPr lang="hr-HR" dirty="0"/>
              <a:t>, </a:t>
            </a:r>
            <a:r>
              <a:rPr lang="hr-HR" dirty="0" err="1"/>
              <a:t>sed</a:t>
            </a:r>
            <a:r>
              <a:rPr lang="hr-HR" dirty="0"/>
              <a:t> </a:t>
            </a:r>
            <a:r>
              <a:rPr lang="hr-HR" dirty="0" err="1"/>
              <a:t>diam</a:t>
            </a:r>
            <a:r>
              <a:rPr lang="hr-HR" dirty="0"/>
              <a:t> </a:t>
            </a:r>
            <a:r>
              <a:rPr lang="hr-HR" dirty="0" err="1"/>
              <a:t>nonummy</a:t>
            </a:r>
            <a:r>
              <a:rPr lang="hr-HR" dirty="0"/>
              <a:t> </a:t>
            </a:r>
            <a:r>
              <a:rPr lang="hr-HR" dirty="0" err="1"/>
              <a:t>nibh</a:t>
            </a:r>
            <a:r>
              <a:rPr lang="hr-HR" dirty="0"/>
              <a:t> </a:t>
            </a:r>
            <a:r>
              <a:rPr lang="hr-HR" dirty="0" err="1"/>
              <a:t>euismod</a:t>
            </a:r>
            <a:r>
              <a:rPr lang="hr-HR" dirty="0"/>
              <a:t> </a:t>
            </a:r>
            <a:r>
              <a:rPr lang="hr-HR" dirty="0" err="1"/>
              <a:t>tincidunt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laoreet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magna</a:t>
            </a:r>
            <a:r>
              <a:rPr lang="hr-HR" dirty="0"/>
              <a:t> </a:t>
            </a:r>
            <a:r>
              <a:rPr lang="hr-HR" dirty="0" err="1"/>
              <a:t>aliquam</a:t>
            </a:r>
            <a:r>
              <a:rPr lang="hr-HR" dirty="0"/>
              <a:t> </a:t>
            </a:r>
            <a:r>
              <a:rPr lang="hr-HR" dirty="0" err="1"/>
              <a:t>erat</a:t>
            </a:r>
            <a:r>
              <a:rPr lang="hr-HR" dirty="0"/>
              <a:t> </a:t>
            </a:r>
            <a:r>
              <a:rPr lang="hr-HR" dirty="0" err="1"/>
              <a:t>volutpat</a:t>
            </a:r>
            <a:r>
              <a:rPr lang="hr-HR" dirty="0"/>
              <a:t>.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wisi</a:t>
            </a:r>
            <a:r>
              <a:rPr lang="hr-HR" dirty="0"/>
              <a:t> </a:t>
            </a:r>
            <a:r>
              <a:rPr lang="hr-HR" dirty="0" err="1"/>
              <a:t>enim</a:t>
            </a:r>
            <a:r>
              <a:rPr lang="hr-HR" dirty="0"/>
              <a:t> ad </a:t>
            </a:r>
            <a:r>
              <a:rPr lang="hr-HR" dirty="0" err="1"/>
              <a:t>minim</a:t>
            </a:r>
            <a:r>
              <a:rPr lang="hr-HR" dirty="0"/>
              <a:t> </a:t>
            </a:r>
            <a:r>
              <a:rPr lang="hr-HR" dirty="0" err="1"/>
              <a:t>veniam</a:t>
            </a:r>
            <a:r>
              <a:rPr lang="hr-HR" dirty="0"/>
              <a:t>, </a:t>
            </a:r>
            <a:r>
              <a:rPr lang="hr-HR" dirty="0" err="1"/>
              <a:t>quis</a:t>
            </a:r>
            <a:r>
              <a:rPr lang="hr-HR" dirty="0"/>
              <a:t> </a:t>
            </a:r>
            <a:r>
              <a:rPr lang="hr-HR" dirty="0" err="1"/>
              <a:t>nostrud</a:t>
            </a:r>
            <a:r>
              <a:rPr lang="hr-HR" dirty="0"/>
              <a:t> </a:t>
            </a:r>
            <a:r>
              <a:rPr lang="hr-HR" dirty="0" err="1"/>
              <a:t>exerci</a:t>
            </a:r>
            <a:r>
              <a:rPr lang="hr-HR" dirty="0"/>
              <a:t> </a:t>
            </a:r>
            <a:r>
              <a:rPr lang="hr-HR" dirty="0" err="1"/>
              <a:t>tation</a:t>
            </a:r>
            <a:r>
              <a:rPr lang="hr-HR" dirty="0"/>
              <a:t> </a:t>
            </a:r>
            <a:r>
              <a:rPr lang="hr-HR" dirty="0" err="1"/>
              <a:t>ullamcorper</a:t>
            </a:r>
            <a:r>
              <a:rPr lang="hr-HR" dirty="0"/>
              <a:t> </a:t>
            </a:r>
            <a:r>
              <a:rPr lang="hr-HR" dirty="0" err="1"/>
              <a:t>suscipit</a:t>
            </a:r>
            <a:r>
              <a:rPr lang="hr-HR" dirty="0"/>
              <a:t> </a:t>
            </a:r>
            <a:r>
              <a:rPr lang="hr-HR" dirty="0" err="1"/>
              <a:t>lobortis</a:t>
            </a:r>
            <a:r>
              <a:rPr lang="hr-HR" dirty="0"/>
              <a:t> </a:t>
            </a:r>
            <a:r>
              <a:rPr lang="hr-HR" dirty="0" err="1"/>
              <a:t>nisl</a:t>
            </a:r>
            <a:r>
              <a:rPr lang="hr-HR" dirty="0"/>
              <a:t> </a:t>
            </a:r>
            <a:r>
              <a:rPr lang="hr-HR" dirty="0" err="1"/>
              <a:t>ut</a:t>
            </a:r>
            <a:r>
              <a:rPr lang="hr-HR" dirty="0"/>
              <a:t> </a:t>
            </a:r>
            <a:r>
              <a:rPr lang="hr-HR" dirty="0" err="1"/>
              <a:t>aliquip</a:t>
            </a:r>
            <a:r>
              <a:rPr lang="hr-HR" dirty="0"/>
              <a:t> ex </a:t>
            </a:r>
            <a:r>
              <a:rPr lang="hr-HR" dirty="0" err="1"/>
              <a:t>ea</a:t>
            </a:r>
            <a:r>
              <a:rPr lang="hr-HR" dirty="0"/>
              <a:t> </a:t>
            </a:r>
            <a:r>
              <a:rPr lang="hr-HR" dirty="0" err="1"/>
              <a:t>commodo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. </a:t>
            </a:r>
          </a:p>
          <a:p>
            <a:endParaRPr lang="hr-HR" dirty="0"/>
          </a:p>
          <a:p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autem</a:t>
            </a:r>
            <a:r>
              <a:rPr lang="hr-HR" dirty="0"/>
              <a:t>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eum</a:t>
            </a:r>
            <a:r>
              <a:rPr lang="hr-HR" dirty="0"/>
              <a:t> </a:t>
            </a:r>
            <a:r>
              <a:rPr lang="hr-HR" dirty="0" err="1"/>
              <a:t>iriure</a:t>
            </a:r>
            <a:r>
              <a:rPr lang="hr-HR" dirty="0"/>
              <a:t> </a:t>
            </a:r>
            <a:r>
              <a:rPr lang="hr-HR" dirty="0" err="1"/>
              <a:t>dolor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hendrerit</a:t>
            </a:r>
            <a:r>
              <a:rPr lang="hr-HR" dirty="0"/>
              <a:t> </a:t>
            </a:r>
            <a:r>
              <a:rPr lang="hr-HR" dirty="0" err="1"/>
              <a:t>in</a:t>
            </a:r>
            <a:r>
              <a:rPr lang="hr-HR" dirty="0"/>
              <a:t> </a:t>
            </a:r>
            <a:r>
              <a:rPr lang="hr-HR" dirty="0" err="1"/>
              <a:t>vulputate</a:t>
            </a:r>
            <a:r>
              <a:rPr lang="hr-HR" dirty="0"/>
              <a:t> velit </a:t>
            </a:r>
            <a:r>
              <a:rPr lang="hr-HR" dirty="0" err="1"/>
              <a:t>esse</a:t>
            </a:r>
            <a:r>
              <a:rPr lang="hr-HR" dirty="0"/>
              <a:t> </a:t>
            </a:r>
            <a:r>
              <a:rPr lang="hr-HR" dirty="0" err="1"/>
              <a:t>molestie</a:t>
            </a:r>
            <a:r>
              <a:rPr lang="hr-HR" dirty="0"/>
              <a:t> </a:t>
            </a:r>
            <a:r>
              <a:rPr lang="hr-HR" dirty="0" err="1"/>
              <a:t>consequat</a:t>
            </a:r>
            <a:r>
              <a:rPr lang="hr-HR" dirty="0"/>
              <a:t>, </a:t>
            </a:r>
            <a:r>
              <a:rPr lang="hr-HR" dirty="0" err="1"/>
              <a:t>vel</a:t>
            </a:r>
            <a:r>
              <a:rPr lang="hr-HR" dirty="0"/>
              <a:t> </a:t>
            </a:r>
            <a:r>
              <a:rPr lang="hr-HR" dirty="0" err="1"/>
              <a:t>illum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</a:t>
            </a:r>
            <a:r>
              <a:rPr lang="hr-HR" dirty="0" err="1"/>
              <a:t>eu</a:t>
            </a:r>
            <a:r>
              <a:rPr lang="hr-HR" dirty="0"/>
              <a:t> </a:t>
            </a:r>
            <a:r>
              <a:rPr lang="hr-HR" dirty="0" err="1"/>
              <a:t>feugiat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facilisis</a:t>
            </a:r>
            <a:r>
              <a:rPr lang="hr-HR" dirty="0"/>
              <a:t> at </a:t>
            </a:r>
            <a:r>
              <a:rPr lang="hr-HR" dirty="0" err="1"/>
              <a:t>vero</a:t>
            </a:r>
            <a:r>
              <a:rPr lang="hr-HR" dirty="0"/>
              <a:t> eros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accumsan</a:t>
            </a:r>
            <a:r>
              <a:rPr lang="hr-HR" dirty="0"/>
              <a:t> </a:t>
            </a:r>
            <a:r>
              <a:rPr lang="hr-HR" dirty="0" err="1"/>
              <a:t>et</a:t>
            </a:r>
            <a:r>
              <a:rPr lang="hr-HR" dirty="0"/>
              <a:t> </a:t>
            </a:r>
            <a:r>
              <a:rPr lang="hr-HR" dirty="0" err="1"/>
              <a:t>iusto</a:t>
            </a:r>
            <a:r>
              <a:rPr lang="hr-HR" dirty="0"/>
              <a:t> odio </a:t>
            </a:r>
            <a:r>
              <a:rPr lang="hr-HR" dirty="0" err="1"/>
              <a:t>dignissim</a:t>
            </a:r>
            <a:r>
              <a:rPr lang="hr-HR" dirty="0"/>
              <a:t> </a:t>
            </a:r>
            <a:r>
              <a:rPr lang="hr-HR" dirty="0" err="1"/>
              <a:t>qui</a:t>
            </a:r>
            <a:r>
              <a:rPr lang="hr-HR" dirty="0"/>
              <a:t> </a:t>
            </a:r>
            <a:r>
              <a:rPr lang="hr-HR" dirty="0" err="1"/>
              <a:t>blandit</a:t>
            </a:r>
            <a:r>
              <a:rPr lang="hr-HR" dirty="0"/>
              <a:t> </a:t>
            </a:r>
            <a:r>
              <a:rPr lang="hr-HR" dirty="0" err="1"/>
              <a:t>praesent</a:t>
            </a:r>
            <a:r>
              <a:rPr lang="hr-HR" dirty="0"/>
              <a:t> </a:t>
            </a:r>
            <a:r>
              <a:rPr lang="hr-HR" dirty="0" err="1"/>
              <a:t>luptatum</a:t>
            </a:r>
            <a:r>
              <a:rPr lang="hr-HR" dirty="0"/>
              <a:t> </a:t>
            </a:r>
            <a:r>
              <a:rPr lang="hr-HR" dirty="0" err="1"/>
              <a:t>zzril</a:t>
            </a:r>
            <a:r>
              <a:rPr lang="hr-HR" dirty="0"/>
              <a:t> </a:t>
            </a:r>
            <a:r>
              <a:rPr lang="hr-HR" dirty="0" err="1"/>
              <a:t>delenit</a:t>
            </a:r>
            <a:r>
              <a:rPr lang="hr-HR" dirty="0"/>
              <a:t> </a:t>
            </a:r>
            <a:r>
              <a:rPr lang="hr-HR" dirty="0" err="1"/>
              <a:t>augue</a:t>
            </a:r>
            <a:r>
              <a:rPr lang="hr-HR" dirty="0"/>
              <a:t> </a:t>
            </a:r>
            <a:r>
              <a:rPr lang="hr-HR" dirty="0" err="1"/>
              <a:t>duis</a:t>
            </a:r>
            <a:r>
              <a:rPr lang="hr-HR" dirty="0"/>
              <a:t> </a:t>
            </a:r>
            <a:r>
              <a:rPr lang="hr-HR" dirty="0" err="1"/>
              <a:t>dolore</a:t>
            </a:r>
            <a:r>
              <a:rPr lang="hr-HR" dirty="0"/>
              <a:t> te </a:t>
            </a:r>
            <a:r>
              <a:rPr lang="hr-HR" dirty="0" err="1"/>
              <a:t>feugait</a:t>
            </a:r>
            <a:r>
              <a:rPr lang="hr-HR" dirty="0"/>
              <a:t> </a:t>
            </a:r>
            <a:r>
              <a:rPr lang="hr-HR" dirty="0" err="1"/>
              <a:t>nulla</a:t>
            </a:r>
            <a:r>
              <a:rPr lang="hr-HR" dirty="0"/>
              <a:t> </a:t>
            </a:r>
            <a:r>
              <a:rPr lang="hr-HR" dirty="0" err="1"/>
              <a:t>facilisi</a:t>
            </a:r>
            <a:r>
              <a:rPr lang="hr-HR" dirty="0"/>
              <a:t>.</a:t>
            </a:r>
          </a:p>
        </p:txBody>
      </p:sp>
      <p:pic>
        <p:nvPicPr>
          <p:cNvPr id="7" name="Grafika 6">
            <a:extLst>
              <a:ext uri="{FF2B5EF4-FFF2-40B4-BE49-F238E27FC236}">
                <a16:creationId xmlns:a16="http://schemas.microsoft.com/office/drawing/2014/main" id="{6637DD22-A1A9-4CE5-8CC6-D40920D488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04" y="6380352"/>
            <a:ext cx="1029613" cy="391543"/>
          </a:xfrm>
          <a:prstGeom prst="rect">
            <a:avLst/>
          </a:prstGeom>
        </p:spPr>
      </p:pic>
      <p:pic>
        <p:nvPicPr>
          <p:cNvPr id="8" name="Grafika 7">
            <a:extLst>
              <a:ext uri="{FF2B5EF4-FFF2-40B4-BE49-F238E27FC236}">
                <a16:creationId xmlns:a16="http://schemas.microsoft.com/office/drawing/2014/main" id="{4E7B5A65-5CE1-4C2B-B005-348D2E8C6D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390420">
            <a:off x="4767146" y="5616117"/>
            <a:ext cx="1047750" cy="228600"/>
          </a:xfrm>
          <a:prstGeom prst="rect">
            <a:avLst/>
          </a:prstGeom>
        </p:spPr>
      </p:pic>
      <p:pic>
        <p:nvPicPr>
          <p:cNvPr id="13" name="Grafika 12">
            <a:extLst>
              <a:ext uri="{FF2B5EF4-FFF2-40B4-BE49-F238E27FC236}">
                <a16:creationId xmlns:a16="http://schemas.microsoft.com/office/drawing/2014/main" id="{E01677C3-0F41-4A37-B970-EDF6D90DA6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510030" y="5010806"/>
            <a:ext cx="1428750" cy="371475"/>
          </a:xfrm>
          <a:prstGeom prst="rect">
            <a:avLst/>
          </a:prstGeom>
        </p:spPr>
      </p:pic>
      <p:pic>
        <p:nvPicPr>
          <p:cNvPr id="18" name="Grafika 17">
            <a:extLst>
              <a:ext uri="{FF2B5EF4-FFF2-40B4-BE49-F238E27FC236}">
                <a16:creationId xmlns:a16="http://schemas.microsoft.com/office/drawing/2014/main" id="{4B89735B-98FF-45D9-8FEF-E0B6BFBCA69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79566">
            <a:off x="1611329" y="4500892"/>
            <a:ext cx="2976290" cy="1127383"/>
          </a:xfrm>
          <a:prstGeom prst="rect">
            <a:avLst/>
          </a:prstGeom>
        </p:spPr>
      </p:pic>
      <p:pic>
        <p:nvPicPr>
          <p:cNvPr id="15" name="Grafika 14">
            <a:extLst>
              <a:ext uri="{FF2B5EF4-FFF2-40B4-BE49-F238E27FC236}">
                <a16:creationId xmlns:a16="http://schemas.microsoft.com/office/drawing/2014/main" id="{75CF4CAF-14DC-4820-9843-5323CFFAD3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510030" y="5196543"/>
            <a:ext cx="2027625" cy="768040"/>
          </a:xfrm>
          <a:prstGeom prst="rect">
            <a:avLst/>
          </a:prstGeom>
        </p:spPr>
      </p:pic>
      <p:pic>
        <p:nvPicPr>
          <p:cNvPr id="16" name="Grafika 15">
            <a:extLst>
              <a:ext uri="{FF2B5EF4-FFF2-40B4-BE49-F238E27FC236}">
                <a16:creationId xmlns:a16="http://schemas.microsoft.com/office/drawing/2014/main" id="{EE5EDD6F-1B19-465C-8F66-3F66E4877E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021251">
            <a:off x="3527926" y="5733234"/>
            <a:ext cx="1801481" cy="468385"/>
          </a:xfrm>
          <a:prstGeom prst="rect">
            <a:avLst/>
          </a:prstGeom>
        </p:spPr>
      </p:pic>
      <p:pic>
        <p:nvPicPr>
          <p:cNvPr id="17" name="Grafika 16">
            <a:extLst>
              <a:ext uri="{FF2B5EF4-FFF2-40B4-BE49-F238E27FC236}">
                <a16:creationId xmlns:a16="http://schemas.microsoft.com/office/drawing/2014/main" id="{C1019EAC-83F9-4180-83A7-AF04835D73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3402443">
            <a:off x="3453744" y="5834754"/>
            <a:ext cx="1627102" cy="355004"/>
          </a:xfrm>
          <a:prstGeom prst="rect">
            <a:avLst/>
          </a:prstGeom>
        </p:spPr>
      </p:pic>
      <p:sp>
        <p:nvSpPr>
          <p:cNvPr id="4" name="Pravokutnik 3">
            <a:extLst>
              <a:ext uri="{FF2B5EF4-FFF2-40B4-BE49-F238E27FC236}">
                <a16:creationId xmlns:a16="http://schemas.microsoft.com/office/drawing/2014/main" id="{021636B9-44D2-403C-849E-7B63406DD498}"/>
              </a:ext>
            </a:extLst>
          </p:cNvPr>
          <p:cNvSpPr/>
          <p:nvPr/>
        </p:nvSpPr>
        <p:spPr>
          <a:xfrm>
            <a:off x="561683" y="845744"/>
            <a:ext cx="5123192" cy="43877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F5D94EAD-1BE7-4F3E-96DF-DEC86DDE0DC9}"/>
              </a:ext>
            </a:extLst>
          </p:cNvPr>
          <p:cNvSpPr txBox="1"/>
          <p:nvPr/>
        </p:nvSpPr>
        <p:spPr>
          <a:xfrm>
            <a:off x="1410586" y="1278136"/>
            <a:ext cx="3303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slika / graf…</a:t>
            </a:r>
          </a:p>
        </p:txBody>
      </p:sp>
    </p:spTree>
    <p:extLst>
      <p:ext uri="{BB962C8B-B14F-4D97-AF65-F5344CB8AC3E}">
        <p14:creationId xmlns:p14="http://schemas.microsoft.com/office/powerpoint/2010/main" val="4151317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broja slajda 1">
            <a:extLst>
              <a:ext uri="{FF2B5EF4-FFF2-40B4-BE49-F238E27FC236}">
                <a16:creationId xmlns:a16="http://schemas.microsoft.com/office/drawing/2014/main" id="{B28FCACF-8DC9-466B-9841-8D541DD9E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ECD0D8-6750-42D3-8666-DC795BF8C420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82481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568</Words>
  <Application>Microsoft Office PowerPoint</Application>
  <PresentationFormat>Widescreen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Baloo 2</vt:lpstr>
      <vt:lpstr>Baloo 2 SemiBold</vt:lpstr>
      <vt:lpstr>Calibri</vt:lpstr>
      <vt:lpstr>Calibri Light</vt:lpstr>
      <vt:lpstr>Tema sustava Office</vt:lpstr>
      <vt:lpstr>Naslov aktivnosti  abcdefgh ijklmno</vt:lpstr>
      <vt:lpstr>PowerPoint Presentation</vt:lpstr>
      <vt:lpstr>PowerPoint Presentation</vt:lpstr>
      <vt:lpstr>Naslov aktivnosti  duža varijanta</vt:lpstr>
      <vt:lpstr>PowerPoint Presentation</vt:lpstr>
      <vt:lpstr>PowerPoint Presentation</vt:lpstr>
      <vt:lpstr>Naslov aktivnosti abcd efgh ijk lmnopr stuvz xywz</vt:lpstr>
      <vt:lpstr>PowerPoint Presentation</vt:lpstr>
      <vt:lpstr>PowerPoint Presentation</vt:lpstr>
      <vt:lpstr>Naslov aktivnosti abcd efgh ijk lmnopr stuvz xywz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Jelena</dc:creator>
  <cp:lastModifiedBy>Domina Kljaković-Gašpić</cp:lastModifiedBy>
  <cp:revision>24</cp:revision>
  <dcterms:created xsi:type="dcterms:W3CDTF">2020-12-11T13:03:21Z</dcterms:created>
  <dcterms:modified xsi:type="dcterms:W3CDTF">2023-02-06T22:39:28Z</dcterms:modified>
</cp:coreProperties>
</file>